
<file path=[Content_Types].xml><?xml version="1.0" encoding="utf-8"?>
<Types xmlns="http://schemas.openxmlformats.org/package/2006/content-types">
  <Default Extension="png" ContentType="image/png"/>
  <Default Extension="svg" ContentType="image/svg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changesInfos/changesInfo1.xml" ContentType="application/vnd.ms-powerpoint.changesinfo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1018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6" d="100"/>
          <a:sy n="76" d="100"/>
        </p:scale>
        <p:origin x="-96" y="-85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ulien DOLFI" userId="ef13a0bfc1732521" providerId="LiveId" clId="{504FC08D-D341-4EFC-AD6A-A48DBE93C8A0}"/>
    <pc:docChg chg="undo custSel modSld">
      <pc:chgData name="Julien DOLFI" userId="ef13a0bfc1732521" providerId="LiveId" clId="{504FC08D-D341-4EFC-AD6A-A48DBE93C8A0}" dt="2021-02-11T22:32:07.842" v="148" actId="20577"/>
      <pc:docMkLst>
        <pc:docMk/>
      </pc:docMkLst>
      <pc:sldChg chg="addSp delSp modSp mod">
        <pc:chgData name="Julien DOLFI" userId="ef13a0bfc1732521" providerId="LiveId" clId="{504FC08D-D341-4EFC-AD6A-A48DBE93C8A0}" dt="2021-02-11T22:32:07.842" v="148" actId="20577"/>
        <pc:sldMkLst>
          <pc:docMk/>
          <pc:sldMk cId="2805835215" sldId="1018"/>
        </pc:sldMkLst>
        <pc:spChg chg="add del mod">
          <ac:chgData name="Julien DOLFI" userId="ef13a0bfc1732521" providerId="LiveId" clId="{504FC08D-D341-4EFC-AD6A-A48DBE93C8A0}" dt="2021-02-11T22:31:15.273" v="11" actId="14100"/>
          <ac:spMkLst>
            <pc:docMk/>
            <pc:sldMk cId="2805835215" sldId="1018"/>
            <ac:spMk id="7" creationId="{DF7FF9B8-D1E1-4C2F-92A9-2B4E1243474D}"/>
          </ac:spMkLst>
        </pc:spChg>
        <pc:spChg chg="mod">
          <ac:chgData name="Julien DOLFI" userId="ef13a0bfc1732521" providerId="LiveId" clId="{504FC08D-D341-4EFC-AD6A-A48DBE93C8A0}" dt="2021-02-11T22:31:23.620" v="13" actId="20577"/>
          <ac:spMkLst>
            <pc:docMk/>
            <pc:sldMk cId="2805835215" sldId="1018"/>
            <ac:spMk id="18" creationId="{0CBED2A6-2BA2-4FC1-8C85-0CB54D0A852C}"/>
          </ac:spMkLst>
        </pc:spChg>
        <pc:spChg chg="mod">
          <ac:chgData name="Julien DOLFI" userId="ef13a0bfc1732521" providerId="LiveId" clId="{504FC08D-D341-4EFC-AD6A-A48DBE93C8A0}" dt="2021-02-11T22:31:35.374" v="47" actId="20577"/>
          <ac:spMkLst>
            <pc:docMk/>
            <pc:sldMk cId="2805835215" sldId="1018"/>
            <ac:spMk id="19" creationId="{A79A3B21-A0B7-40DB-ADB1-7B0CD960D859}"/>
          </ac:spMkLst>
        </pc:spChg>
        <pc:spChg chg="mod">
          <ac:chgData name="Julien DOLFI" userId="ef13a0bfc1732521" providerId="LiveId" clId="{504FC08D-D341-4EFC-AD6A-A48DBE93C8A0}" dt="2021-02-11T22:31:44.841" v="81" actId="20577"/>
          <ac:spMkLst>
            <pc:docMk/>
            <pc:sldMk cId="2805835215" sldId="1018"/>
            <ac:spMk id="20" creationId="{33A58368-404E-4BAD-9BA6-CD3DF8AAFF60}"/>
          </ac:spMkLst>
        </pc:spChg>
        <pc:spChg chg="mod">
          <ac:chgData name="Julien DOLFI" userId="ef13a0bfc1732521" providerId="LiveId" clId="{504FC08D-D341-4EFC-AD6A-A48DBE93C8A0}" dt="2021-02-11T22:32:07.842" v="148" actId="20577"/>
          <ac:spMkLst>
            <pc:docMk/>
            <pc:sldMk cId="2805835215" sldId="1018"/>
            <ac:spMk id="24" creationId="{2FFB2A46-0698-0A45-B4C8-A995BAB14A40}"/>
          </ac:spMkLst>
        </pc:spChg>
        <pc:picChg chg="add del mod ord">
          <ac:chgData name="Julien DOLFI" userId="ef13a0bfc1732521" providerId="LiveId" clId="{504FC08D-D341-4EFC-AD6A-A48DBE93C8A0}" dt="2021-02-11T22:30:52.575" v="6" actId="931"/>
          <ac:picMkLst>
            <pc:docMk/>
            <pc:sldMk cId="2805835215" sldId="1018"/>
            <ac:picMk id="3" creationId="{B21DA5DD-61B2-48F9-A4F4-2E543286028C}"/>
          </ac:picMkLst>
        </pc:picChg>
        <pc:picChg chg="add mod">
          <ac:chgData name="Julien DOLFI" userId="ef13a0bfc1732521" providerId="LiveId" clId="{504FC08D-D341-4EFC-AD6A-A48DBE93C8A0}" dt="2021-02-11T22:31:11.846" v="10" actId="14100"/>
          <ac:picMkLst>
            <pc:docMk/>
            <pc:sldMk cId="2805835215" sldId="1018"/>
            <ac:picMk id="5" creationId="{D92DB24E-52F8-4A90-8D54-FDC5378B3843}"/>
          </ac:picMkLst>
        </pc:picChg>
        <pc:picChg chg="del">
          <ac:chgData name="Julien DOLFI" userId="ef13a0bfc1732521" providerId="LiveId" clId="{504FC08D-D341-4EFC-AD6A-A48DBE93C8A0}" dt="2021-02-11T22:30:08.698" v="0" actId="478"/>
          <ac:picMkLst>
            <pc:docMk/>
            <pc:sldMk cId="2805835215" sldId="1018"/>
            <ac:picMk id="9" creationId="{C523CBE6-6CFD-4694-BC1D-8CF059CB129B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5.svg"/><Relationship Id="rId7" Type="http://schemas.openxmlformats.org/officeDocument/2006/relationships/image" Target="../media/image9.sv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7.svg"/><Relationship Id="rId4" Type="http://schemas.openxmlformats.org/officeDocument/2006/relationships/image" Target="../media/image5.png"/><Relationship Id="rId9" Type="http://schemas.openxmlformats.org/officeDocument/2006/relationships/image" Target="../media/image11.sv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phique 5">
            <a:extLst>
              <a:ext uri="{FF2B5EF4-FFF2-40B4-BE49-F238E27FC236}">
                <a16:creationId xmlns:a16="http://schemas.microsoft.com/office/drawing/2014/main" xmlns="" id="{4CBC098E-4C89-48F7-B62F-6B824182EBB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>
            <a:off x="10530840" y="630174"/>
            <a:ext cx="940196" cy="940196"/>
          </a:xfrm>
          <a:prstGeom prst="rect">
            <a:avLst/>
          </a:prstGeom>
        </p:spPr>
      </p:pic>
      <p:sp>
        <p:nvSpPr>
          <p:cNvPr id="33" name="Espace réservé pour une image  32">
            <a:extLst>
              <a:ext uri="{FF2B5EF4-FFF2-40B4-BE49-F238E27FC236}">
                <a16:creationId xmlns:a16="http://schemas.microsoft.com/office/drawing/2014/main" xmlns="" id="{49E5CEA0-5210-434C-81F8-588180B3737E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>
          <a:xfrm>
            <a:off x="6096000" y="483870"/>
            <a:ext cx="5643880" cy="5859780"/>
          </a:xfrm>
          <a:custGeom>
            <a:avLst/>
            <a:gdLst>
              <a:gd name="connsiteX0" fmla="*/ 4901128 w 5643880"/>
              <a:gd name="connsiteY0" fmla="*/ 153669 h 5859780"/>
              <a:gd name="connsiteX1" fmla="*/ 4438396 w 5643880"/>
              <a:gd name="connsiteY1" fmla="*/ 616401 h 5859780"/>
              <a:gd name="connsiteX2" fmla="*/ 4901128 w 5643880"/>
              <a:gd name="connsiteY2" fmla="*/ 1079133 h 5859780"/>
              <a:gd name="connsiteX3" fmla="*/ 5363860 w 5643880"/>
              <a:gd name="connsiteY3" fmla="*/ 616401 h 5859780"/>
              <a:gd name="connsiteX4" fmla="*/ 4901128 w 5643880"/>
              <a:gd name="connsiteY4" fmla="*/ 153669 h 5859780"/>
              <a:gd name="connsiteX5" fmla="*/ 0 w 5643880"/>
              <a:gd name="connsiteY5" fmla="*/ 0 h 5859780"/>
              <a:gd name="connsiteX6" fmla="*/ 5643880 w 5643880"/>
              <a:gd name="connsiteY6" fmla="*/ 0 h 5859780"/>
              <a:gd name="connsiteX7" fmla="*/ 5643880 w 5643880"/>
              <a:gd name="connsiteY7" fmla="*/ 5859780 h 5859780"/>
              <a:gd name="connsiteX8" fmla="*/ 0 w 5643880"/>
              <a:gd name="connsiteY8" fmla="*/ 5859780 h 58597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643880" h="5859780">
                <a:moveTo>
                  <a:pt x="4901128" y="153669"/>
                </a:moveTo>
                <a:cubicBezTo>
                  <a:pt x="4645568" y="153669"/>
                  <a:pt x="4438396" y="360841"/>
                  <a:pt x="4438396" y="616401"/>
                </a:cubicBezTo>
                <a:cubicBezTo>
                  <a:pt x="4438396" y="871961"/>
                  <a:pt x="4645568" y="1079133"/>
                  <a:pt x="4901128" y="1079133"/>
                </a:cubicBezTo>
                <a:cubicBezTo>
                  <a:pt x="5156688" y="1079133"/>
                  <a:pt x="5363860" y="871961"/>
                  <a:pt x="5363860" y="616401"/>
                </a:cubicBezTo>
                <a:cubicBezTo>
                  <a:pt x="5363860" y="360841"/>
                  <a:pt x="5156688" y="153669"/>
                  <a:pt x="4901128" y="153669"/>
                </a:cubicBezTo>
                <a:close/>
                <a:moveTo>
                  <a:pt x="0" y="0"/>
                </a:moveTo>
                <a:lnTo>
                  <a:pt x="5643880" y="0"/>
                </a:lnTo>
                <a:lnTo>
                  <a:pt x="5643880" y="5859780"/>
                </a:lnTo>
                <a:lnTo>
                  <a:pt x="0" y="585978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>
            <a:noAutofit/>
          </a:bodyPr>
          <a:lstStyle/>
          <a:p>
            <a:r>
              <a:rPr lang="fr-FR" dirty="0"/>
              <a:t>Image du parcours / activité</a:t>
            </a:r>
          </a:p>
        </p:txBody>
      </p:sp>
      <p:sp>
        <p:nvSpPr>
          <p:cNvPr id="11" name="Espace réservé pour une image  10">
            <a:extLst>
              <a:ext uri="{FF2B5EF4-FFF2-40B4-BE49-F238E27FC236}">
                <a16:creationId xmlns:a16="http://schemas.microsoft.com/office/drawing/2014/main" xmlns="" id="{FAD39B0B-07FC-48EB-98F7-7268DBE4E88E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9294272" y="637539"/>
            <a:ext cx="925464" cy="925464"/>
          </a:xfrm>
          <a:custGeom>
            <a:avLst/>
            <a:gdLst>
              <a:gd name="connsiteX0" fmla="*/ 462732 w 925464"/>
              <a:gd name="connsiteY0" fmla="*/ 0 h 925464"/>
              <a:gd name="connsiteX1" fmla="*/ 925464 w 925464"/>
              <a:gd name="connsiteY1" fmla="*/ 462732 h 925464"/>
              <a:gd name="connsiteX2" fmla="*/ 462732 w 925464"/>
              <a:gd name="connsiteY2" fmla="*/ 925464 h 925464"/>
              <a:gd name="connsiteX3" fmla="*/ 0 w 925464"/>
              <a:gd name="connsiteY3" fmla="*/ 462732 h 925464"/>
              <a:gd name="connsiteX4" fmla="*/ 462732 w 925464"/>
              <a:gd name="connsiteY4" fmla="*/ 0 h 9254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25464" h="925464">
                <a:moveTo>
                  <a:pt x="462732" y="0"/>
                </a:moveTo>
                <a:cubicBezTo>
                  <a:pt x="718292" y="0"/>
                  <a:pt x="925464" y="207172"/>
                  <a:pt x="925464" y="462732"/>
                </a:cubicBezTo>
                <a:cubicBezTo>
                  <a:pt x="925464" y="718292"/>
                  <a:pt x="718292" y="925464"/>
                  <a:pt x="462732" y="925464"/>
                </a:cubicBezTo>
                <a:cubicBezTo>
                  <a:pt x="207172" y="925464"/>
                  <a:pt x="0" y="718292"/>
                  <a:pt x="0" y="462732"/>
                </a:cubicBezTo>
                <a:cubicBezTo>
                  <a:pt x="0" y="207172"/>
                  <a:pt x="207172" y="0"/>
                  <a:pt x="462732" y="0"/>
                </a:cubicBezTo>
                <a:close/>
              </a:path>
            </a:pathLst>
          </a:custGeom>
          <a:solidFill>
            <a:schemeClr val="bg1"/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1200"/>
            </a:lvl1pPr>
          </a:lstStyle>
          <a:p>
            <a:endParaRPr lang="fr-FR" dirty="0"/>
          </a:p>
          <a:p>
            <a:endParaRPr lang="fr-FR" dirty="0"/>
          </a:p>
          <a:p>
            <a:r>
              <a:rPr lang="fr-FR" dirty="0"/>
              <a:t>Votre </a:t>
            </a:r>
            <a:br>
              <a:rPr lang="fr-FR" dirty="0"/>
            </a:br>
            <a:r>
              <a:rPr lang="fr-FR" dirty="0"/>
              <a:t>logo</a:t>
            </a:r>
          </a:p>
        </p:txBody>
      </p:sp>
      <p:sp>
        <p:nvSpPr>
          <p:cNvPr id="10" name="Espace réservé du texte 7">
            <a:extLst>
              <a:ext uri="{FF2B5EF4-FFF2-40B4-BE49-F238E27FC236}">
                <a16:creationId xmlns:a16="http://schemas.microsoft.com/office/drawing/2014/main" xmlns="" id="{BEF9AB6A-D71F-4562-A72F-92F86BF4076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08751" y="1306356"/>
            <a:ext cx="5312634" cy="377825"/>
          </a:xfrm>
        </p:spPr>
        <p:txBody>
          <a:bodyPr anchor="ctr">
            <a:noAutofit/>
          </a:bodyPr>
          <a:lstStyle>
            <a:lvl1pPr algn="ctr">
              <a:defRPr sz="4000" b="1" i="0">
                <a:solidFill>
                  <a:schemeClr val="tx2"/>
                </a:solidFill>
                <a:latin typeface="Source Sans Pro SemiBold" panose="020B0503030403020204" pitchFamily="34" charset="0"/>
                <a:ea typeface="Source Sans Pro SemiBold" panose="020B0503030403020204" pitchFamily="34" charset="0"/>
              </a:defRPr>
            </a:lvl1pPr>
          </a:lstStyle>
          <a:p>
            <a:pPr lvl="0"/>
            <a:r>
              <a:rPr lang="fr-FR" dirty="0"/>
              <a:t>Nom de la collectivité</a:t>
            </a:r>
          </a:p>
        </p:txBody>
      </p:sp>
      <p:sp>
        <p:nvSpPr>
          <p:cNvPr id="12" name="Espace réservé du texte 7">
            <a:extLst>
              <a:ext uri="{FF2B5EF4-FFF2-40B4-BE49-F238E27FC236}">
                <a16:creationId xmlns:a16="http://schemas.microsoft.com/office/drawing/2014/main" xmlns="" id="{F9CFB437-6DF7-49E3-B3FC-5C0310F95D0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608751" y="1686505"/>
            <a:ext cx="5312634" cy="377825"/>
          </a:xfrm>
        </p:spPr>
        <p:txBody>
          <a:bodyPr anchor="ctr">
            <a:normAutofit/>
          </a:bodyPr>
          <a:lstStyle>
            <a:lvl1pPr algn="ctr">
              <a:defRPr sz="3000" b="0" i="0">
                <a:solidFill>
                  <a:schemeClr val="tx2"/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</a:defRPr>
            </a:lvl1pPr>
          </a:lstStyle>
          <a:p>
            <a:pPr lvl="0"/>
            <a:r>
              <a:rPr lang="fr-FR" dirty="0"/>
              <a:t>Nom du circuit / parcours</a:t>
            </a:r>
          </a:p>
        </p:txBody>
      </p:sp>
      <p:sp>
        <p:nvSpPr>
          <p:cNvPr id="22" name="Espace réservé du texte 7">
            <a:extLst>
              <a:ext uri="{FF2B5EF4-FFF2-40B4-BE49-F238E27FC236}">
                <a16:creationId xmlns:a16="http://schemas.microsoft.com/office/drawing/2014/main" xmlns="" id="{220EED35-C042-43D7-BA7A-9C82DC33411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08751" y="3775827"/>
            <a:ext cx="5312635" cy="377825"/>
          </a:xfrm>
        </p:spPr>
        <p:txBody>
          <a:bodyPr anchor="ctr">
            <a:normAutofit/>
          </a:bodyPr>
          <a:lstStyle>
            <a:lvl1pPr algn="ctr">
              <a:defRPr sz="2400" b="0" i="0">
                <a:solidFill>
                  <a:schemeClr val="tx2"/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</a:defRPr>
            </a:lvl1pPr>
          </a:lstStyle>
          <a:p>
            <a:pPr lvl="0"/>
            <a:r>
              <a:rPr lang="fr-FR" dirty="0"/>
              <a:t>Sport </a:t>
            </a:r>
          </a:p>
        </p:txBody>
      </p:sp>
      <p:sp>
        <p:nvSpPr>
          <p:cNvPr id="25" name="Espace réservé du texte 7">
            <a:extLst>
              <a:ext uri="{FF2B5EF4-FFF2-40B4-BE49-F238E27FC236}">
                <a16:creationId xmlns:a16="http://schemas.microsoft.com/office/drawing/2014/main" xmlns="" id="{D2E69B6B-13FA-4C5E-A2CE-C6921ABECDFA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721295" y="4661627"/>
            <a:ext cx="2542413" cy="377825"/>
          </a:xfrm>
        </p:spPr>
        <p:txBody>
          <a:bodyPr anchor="ctr">
            <a:normAutofit/>
          </a:bodyPr>
          <a:lstStyle>
            <a:lvl1pPr algn="r">
              <a:defRPr sz="2400" b="0" i="0">
                <a:solidFill>
                  <a:schemeClr val="tx2"/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</a:defRPr>
            </a:lvl1pPr>
          </a:lstStyle>
          <a:p>
            <a:pPr lvl="0"/>
            <a:r>
              <a:rPr lang="fr-FR" dirty="0"/>
              <a:t>Distance à parcourir</a:t>
            </a:r>
          </a:p>
        </p:txBody>
      </p:sp>
      <p:pic>
        <p:nvPicPr>
          <p:cNvPr id="28" name="Graphique 27">
            <a:extLst>
              <a:ext uri="{FF2B5EF4-FFF2-40B4-BE49-F238E27FC236}">
                <a16:creationId xmlns:a16="http://schemas.microsoft.com/office/drawing/2014/main" xmlns="" id="{85FD6BA6-30F8-4BE2-B1E3-B80738D34683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96DAC541-7B7A-43D3-8B79-37D633B846F1}">
                <asvg:svgBlip xmlns:asvg="http://schemas.microsoft.com/office/drawing/2016/SVG/main" xmlns="" r:embed="rId5"/>
              </a:ext>
            </a:extLst>
          </a:blip>
          <a:stretch>
            <a:fillRect/>
          </a:stretch>
        </p:blipFill>
        <p:spPr>
          <a:xfrm>
            <a:off x="5027197" y="5052632"/>
            <a:ext cx="358457" cy="394048"/>
          </a:xfrm>
          <a:prstGeom prst="rect">
            <a:avLst/>
          </a:prstGeom>
        </p:spPr>
      </p:pic>
      <p:pic>
        <p:nvPicPr>
          <p:cNvPr id="30" name="Graphique 29">
            <a:extLst>
              <a:ext uri="{FF2B5EF4-FFF2-40B4-BE49-F238E27FC236}">
                <a16:creationId xmlns:a16="http://schemas.microsoft.com/office/drawing/2014/main" xmlns="" id="{5CA6A564-4F02-4FED-930B-E99C5423FE75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print">
            <a:extLst>
              <a:ext uri="{96DAC541-7B7A-43D3-8B79-37D633B846F1}">
                <asvg:svgBlip xmlns:asvg="http://schemas.microsoft.com/office/drawing/2016/SVG/main" xmlns="" r:embed="rId7"/>
              </a:ext>
            </a:extLst>
          </a:blip>
          <a:stretch>
            <a:fillRect/>
          </a:stretch>
        </p:blipFill>
        <p:spPr>
          <a:xfrm>
            <a:off x="1144482" y="5091905"/>
            <a:ext cx="243715" cy="354776"/>
          </a:xfrm>
          <a:prstGeom prst="rect">
            <a:avLst/>
          </a:prstGeom>
        </p:spPr>
      </p:pic>
      <p:cxnSp>
        <p:nvCxnSpPr>
          <p:cNvPr id="32" name="Connecteur droit 31">
            <a:extLst>
              <a:ext uri="{FF2B5EF4-FFF2-40B4-BE49-F238E27FC236}">
                <a16:creationId xmlns:a16="http://schemas.microsoft.com/office/drawing/2014/main" xmlns="" id="{9B0CD7C0-DF00-4AF6-BDF8-555F9F5FC890}"/>
              </a:ext>
            </a:extLst>
          </p:cNvPr>
          <p:cNvCxnSpPr>
            <a:cxnSpLocks/>
          </p:cNvCxnSpPr>
          <p:nvPr userDrawn="1"/>
        </p:nvCxnSpPr>
        <p:spPr>
          <a:xfrm>
            <a:off x="1392457" y="5428900"/>
            <a:ext cx="3655060" cy="0"/>
          </a:xfrm>
          <a:prstGeom prst="line">
            <a:avLst/>
          </a:prstGeom>
          <a:ln w="28575">
            <a:solidFill>
              <a:schemeClr val="tx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Espace réservé du texte 7">
            <a:extLst>
              <a:ext uri="{FF2B5EF4-FFF2-40B4-BE49-F238E27FC236}">
                <a16:creationId xmlns:a16="http://schemas.microsoft.com/office/drawing/2014/main" xmlns="" id="{43D21213-31D7-4579-A24A-00FF3C4CF86C}"/>
              </a:ext>
            </a:extLst>
          </p:cNvPr>
          <p:cNvSpPr>
            <a:spLocks noGrp="1"/>
          </p:cNvSpPr>
          <p:nvPr userDrawn="1">
            <p:ph type="body" sz="quarter" idx="15" hasCustomPrompt="1"/>
          </p:nvPr>
        </p:nvSpPr>
        <p:spPr>
          <a:xfrm>
            <a:off x="548550" y="5497479"/>
            <a:ext cx="1435578" cy="702143"/>
          </a:xfrm>
        </p:spPr>
        <p:txBody>
          <a:bodyPr anchor="ctr">
            <a:normAutofit/>
          </a:bodyPr>
          <a:lstStyle>
            <a:lvl1pPr algn="ctr">
              <a:defRPr sz="1600" b="0" i="0">
                <a:solidFill>
                  <a:schemeClr val="tx2"/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</a:defRPr>
            </a:lvl1pPr>
          </a:lstStyle>
          <a:p>
            <a:pPr lvl="0"/>
            <a:r>
              <a:rPr lang="fr-FR" dirty="0"/>
              <a:t>Lieu </a:t>
            </a:r>
            <a:br>
              <a:rPr lang="fr-FR" dirty="0"/>
            </a:br>
            <a:r>
              <a:rPr lang="fr-FR" dirty="0"/>
              <a:t>du départ</a:t>
            </a:r>
          </a:p>
        </p:txBody>
      </p:sp>
      <p:sp>
        <p:nvSpPr>
          <p:cNvPr id="37" name="Espace réservé du texte 7">
            <a:extLst>
              <a:ext uri="{FF2B5EF4-FFF2-40B4-BE49-F238E27FC236}">
                <a16:creationId xmlns:a16="http://schemas.microsoft.com/office/drawing/2014/main" xmlns="" id="{01B2AFEF-B79E-491E-AA34-D1C618332138}"/>
              </a:ext>
            </a:extLst>
          </p:cNvPr>
          <p:cNvSpPr>
            <a:spLocks noGrp="1"/>
          </p:cNvSpPr>
          <p:nvPr userDrawn="1">
            <p:ph type="body" sz="quarter" idx="16" hasCustomPrompt="1"/>
          </p:nvPr>
        </p:nvSpPr>
        <p:spPr>
          <a:xfrm>
            <a:off x="4419767" y="5497479"/>
            <a:ext cx="1435578" cy="702143"/>
          </a:xfrm>
        </p:spPr>
        <p:txBody>
          <a:bodyPr anchor="ctr">
            <a:normAutofit/>
          </a:bodyPr>
          <a:lstStyle>
            <a:lvl1pPr algn="ctr">
              <a:defRPr sz="1600" b="0" i="0">
                <a:solidFill>
                  <a:schemeClr val="tx2"/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</a:defRPr>
            </a:lvl1pPr>
          </a:lstStyle>
          <a:p>
            <a:pPr lvl="0"/>
            <a:r>
              <a:rPr lang="fr-FR" dirty="0"/>
              <a:t>Lieu de l’arrivée</a:t>
            </a:r>
          </a:p>
        </p:txBody>
      </p:sp>
      <p:sp>
        <p:nvSpPr>
          <p:cNvPr id="29" name="Étoile : 5 branches 12">
            <a:extLst>
              <a:ext uri="{FF2B5EF4-FFF2-40B4-BE49-F238E27FC236}">
                <a16:creationId xmlns:a16="http://schemas.microsoft.com/office/drawing/2014/main" xmlns="" id="{0BA3C146-63ED-9C4E-899E-312278A46B91}"/>
              </a:ext>
            </a:extLst>
          </p:cNvPr>
          <p:cNvSpPr/>
          <p:nvPr userDrawn="1"/>
        </p:nvSpPr>
        <p:spPr>
          <a:xfrm>
            <a:off x="3101351" y="2850852"/>
            <a:ext cx="324500" cy="324500"/>
          </a:xfrm>
          <a:prstGeom prst="star5">
            <a:avLst>
              <a:gd name="adj" fmla="val 23346"/>
              <a:gd name="hf" fmla="val 105146"/>
              <a:gd name="vf" fmla="val 110557"/>
            </a:avLst>
          </a:prstGeom>
          <a:noFill/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Paris2024 Semibold"/>
              <a:ea typeface="+mn-ea"/>
              <a:cs typeface="+mn-cs"/>
            </a:endParaRP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xmlns="" id="{93B9232A-3146-B343-8CD9-919442D551BB}"/>
              </a:ext>
            </a:extLst>
          </p:cNvPr>
          <p:cNvSpPr/>
          <p:nvPr userDrawn="1"/>
        </p:nvSpPr>
        <p:spPr>
          <a:xfrm>
            <a:off x="3151164" y="4621871"/>
            <a:ext cx="577402" cy="4247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fr-FR" sz="2400" b="0" i="0" kern="1200" noProof="0" dirty="0">
                <a:solidFill>
                  <a:schemeClr val="tx2"/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  <a:cs typeface="+mn-cs"/>
              </a:rPr>
              <a:t>km</a:t>
            </a:r>
          </a:p>
        </p:txBody>
      </p:sp>
      <p:sp>
        <p:nvSpPr>
          <p:cNvPr id="31" name="Étoile : 5 branches 13">
            <a:extLst>
              <a:ext uri="{FF2B5EF4-FFF2-40B4-BE49-F238E27FC236}">
                <a16:creationId xmlns:a16="http://schemas.microsoft.com/office/drawing/2014/main" xmlns="" id="{CCF946F2-4054-8F40-AB90-C6003B9226B1}"/>
              </a:ext>
            </a:extLst>
          </p:cNvPr>
          <p:cNvSpPr/>
          <p:nvPr userDrawn="1"/>
        </p:nvSpPr>
        <p:spPr>
          <a:xfrm>
            <a:off x="2700328" y="2847831"/>
            <a:ext cx="324500" cy="324500"/>
          </a:xfrm>
          <a:prstGeom prst="star5">
            <a:avLst>
              <a:gd name="adj" fmla="val 23346"/>
              <a:gd name="hf" fmla="val 105146"/>
              <a:gd name="vf" fmla="val 110557"/>
            </a:avLst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Paris2024 Semibold"/>
              <a:ea typeface="+mn-ea"/>
              <a:cs typeface="+mn-cs"/>
            </a:endParaRPr>
          </a:p>
        </p:txBody>
      </p:sp>
      <p:sp>
        <p:nvSpPr>
          <p:cNvPr id="34" name="Étoile : 5 branches 14">
            <a:extLst>
              <a:ext uri="{FF2B5EF4-FFF2-40B4-BE49-F238E27FC236}">
                <a16:creationId xmlns:a16="http://schemas.microsoft.com/office/drawing/2014/main" xmlns="" id="{E30CE53A-AE2E-CD43-906A-2EC92BA21EC2}"/>
              </a:ext>
            </a:extLst>
          </p:cNvPr>
          <p:cNvSpPr/>
          <p:nvPr userDrawn="1"/>
        </p:nvSpPr>
        <p:spPr>
          <a:xfrm>
            <a:off x="3502968" y="2847831"/>
            <a:ext cx="324500" cy="324500"/>
          </a:xfrm>
          <a:prstGeom prst="star5">
            <a:avLst>
              <a:gd name="adj" fmla="val 23346"/>
              <a:gd name="hf" fmla="val 105146"/>
              <a:gd name="vf" fmla="val 110557"/>
            </a:avLst>
          </a:prstGeom>
          <a:noFill/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Paris2024 Semibold"/>
              <a:ea typeface="+mn-ea"/>
              <a:cs typeface="+mn-cs"/>
            </a:endParaRPr>
          </a:p>
        </p:txBody>
      </p:sp>
      <p:pic>
        <p:nvPicPr>
          <p:cNvPr id="38" name="Graphique 37">
            <a:extLst>
              <a:ext uri="{FF2B5EF4-FFF2-40B4-BE49-F238E27FC236}">
                <a16:creationId xmlns:a16="http://schemas.microsoft.com/office/drawing/2014/main" xmlns="" id="{AD97D6BE-EBA2-C943-B6DD-D58A533E6036}"/>
              </a:ext>
            </a:extLst>
          </p:cNvPr>
          <p:cNvPicPr>
            <a:picLocks noChangeAspect="1"/>
          </p:cNvPicPr>
          <p:nvPr userDrawn="1"/>
        </p:nvPicPr>
        <p:blipFill>
          <a:blip r:embed="rId8" cstate="print">
            <a:extLst>
              <a:ext uri="{96DAC541-7B7A-43D3-8B79-37D633B846F1}">
                <asvg:svgBlip xmlns:asvg="http://schemas.microsoft.com/office/drawing/2016/SVG/main" xmlns="" r:embed="rId9"/>
              </a:ext>
            </a:extLst>
          </a:blip>
          <a:stretch>
            <a:fillRect/>
          </a:stretch>
        </p:blipFill>
        <p:spPr>
          <a:xfrm>
            <a:off x="3108429" y="5721658"/>
            <a:ext cx="238764" cy="3407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97639872"/>
      </p:ext>
    </p:extLst>
  </p:cSld>
  <p:clrMapOvr>
    <a:masterClrMapping/>
  </p:clrMapOvr>
  <p:extLst>
    <p:ext uri="{DCECCB84-F9BA-43D5-87BE-67443E8EF086}">
      <p15:sldGuideLst xmlns:p15="http://schemas.microsoft.com/office/powerpoint/2012/main" xmlns=""/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emf"/><Relationship Id="rId4" Type="http://schemas.openxmlformats.org/officeDocument/2006/relationships/image" Target="../media/image2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Image 18" descr="Une image contenant moniteur, ordinateur&#10;&#10;Description générée automatiquement">
            <a:extLst>
              <a:ext uri="{FF2B5EF4-FFF2-40B4-BE49-F238E27FC236}">
                <a16:creationId xmlns:a16="http://schemas.microsoft.com/office/drawing/2014/main" xmlns="" id="{8CEB1493-9229-4CB0-8B79-B6D72EF98C6E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3" name="Espace réservé du titre 22">
            <a:extLst>
              <a:ext uri="{FF2B5EF4-FFF2-40B4-BE49-F238E27FC236}">
                <a16:creationId xmlns:a16="http://schemas.microsoft.com/office/drawing/2014/main" xmlns="" id="{A5A7310A-23AA-4D02-B2C2-A890A32843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0075" y="591061"/>
            <a:ext cx="5329385" cy="11910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/>
              <a:t>Modifiez le style du titre</a:t>
            </a:r>
          </a:p>
        </p:txBody>
      </p:sp>
      <p:sp>
        <p:nvSpPr>
          <p:cNvPr id="24" name="Espace réservé du texte 23">
            <a:extLst>
              <a:ext uri="{FF2B5EF4-FFF2-40B4-BE49-F238E27FC236}">
                <a16:creationId xmlns:a16="http://schemas.microsoft.com/office/drawing/2014/main" xmlns="" id="{90DDC125-EE4A-4F4C-AB8E-2E358E1EC7C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00076" y="1917065"/>
            <a:ext cx="5329384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xmlns="" id="{577E0CD3-0F8A-1D47-91DB-A290E6F735DE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/>
          <a:stretch>
            <a:fillRect/>
          </a:stretch>
        </p:blipFill>
        <p:spPr>
          <a:xfrm>
            <a:off x="2259191" y="2295174"/>
            <a:ext cx="2006600" cy="2628900"/>
          </a:xfrm>
          <a:prstGeom prst="rect">
            <a:avLst/>
          </a:prstGeom>
        </p:spPr>
      </p:pic>
      <p:pic>
        <p:nvPicPr>
          <p:cNvPr id="55" name="Image 54">
            <a:extLst>
              <a:ext uri="{FF2B5EF4-FFF2-40B4-BE49-F238E27FC236}">
                <a16:creationId xmlns:a16="http://schemas.microsoft.com/office/drawing/2014/main" xmlns="" id="{0C396A8D-6343-A848-9753-6CC95E5F4B49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/>
          <a:stretch>
            <a:fillRect/>
          </a:stretch>
        </p:blipFill>
        <p:spPr>
          <a:xfrm>
            <a:off x="1116191" y="475394"/>
            <a:ext cx="4292600" cy="711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1962095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kern="1200">
          <a:solidFill>
            <a:schemeClr val="tx1"/>
          </a:solidFill>
          <a:latin typeface="Paris2024 Semibold" panose="02010703030201020103" pitchFamily="50" charset="0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None/>
        <a:defRPr sz="1600" kern="1200">
          <a:solidFill>
            <a:schemeClr val="tx1"/>
          </a:solidFill>
          <a:latin typeface="Paris2024 Semibold" panose="02010703030201020103" pitchFamily="50" charset="0"/>
          <a:ea typeface="+mn-ea"/>
          <a:cs typeface="+mn-cs"/>
        </a:defRPr>
      </a:lvl1pPr>
      <a:lvl2pPr marL="0" indent="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1400" kern="1200">
          <a:solidFill>
            <a:schemeClr val="tx1"/>
          </a:solidFill>
          <a:latin typeface="Paris2024 Semibold" panose="02010703030201020103" pitchFamily="50" charset="0"/>
          <a:ea typeface="+mn-ea"/>
          <a:cs typeface="+mn-cs"/>
        </a:defRPr>
      </a:lvl2pPr>
      <a:lvl3pPr marL="0" indent="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1200" kern="1200">
          <a:solidFill>
            <a:schemeClr val="tx1"/>
          </a:solidFill>
          <a:latin typeface="Paris2024 Semibold" panose="02010703030201020103" pitchFamily="50" charset="0"/>
          <a:ea typeface="+mn-ea"/>
          <a:cs typeface="+mn-cs"/>
        </a:defRPr>
      </a:lvl3pPr>
      <a:lvl4pPr marL="0" indent="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1100" kern="1200">
          <a:solidFill>
            <a:schemeClr val="tx1"/>
          </a:solidFill>
          <a:latin typeface="Paris2024 Semibold" panose="02010703030201020103" pitchFamily="50" charset="0"/>
          <a:ea typeface="+mn-ea"/>
          <a:cs typeface="+mn-cs"/>
        </a:defRPr>
      </a:lvl4pPr>
      <a:lvl5pPr marL="0" indent="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1100" kern="1200">
          <a:solidFill>
            <a:schemeClr val="tx1"/>
          </a:solidFill>
          <a:latin typeface="Paris2024 Semibold" panose="02010703030201020103" pitchFamily="50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 xmlns="">
        <p15:guide id="1" pos="3840">
          <p15:clr>
            <a:srgbClr val="F26B43"/>
          </p15:clr>
        </p15:guide>
        <p15:guide id="2" orient="horz" pos="216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Espace réservé du texte 22">
            <a:extLst>
              <a:ext uri="{FF2B5EF4-FFF2-40B4-BE49-F238E27FC236}">
                <a16:creationId xmlns:a16="http://schemas.microsoft.com/office/drawing/2014/main" xmlns="" id="{6840846A-8A36-DE4A-9E70-D3528E67F051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fr-FR" dirty="0"/>
              <a:t>L’Isle Adam</a:t>
            </a:r>
          </a:p>
        </p:txBody>
      </p:sp>
      <p:sp>
        <p:nvSpPr>
          <p:cNvPr id="24" name="Espace réservé du texte 23">
            <a:extLst>
              <a:ext uri="{FF2B5EF4-FFF2-40B4-BE49-F238E27FC236}">
                <a16:creationId xmlns:a16="http://schemas.microsoft.com/office/drawing/2014/main" xmlns="" id="{2FFB2A46-0698-0A45-B4C8-A995BAB14A40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>
            <a:normAutofit fontScale="77500" lnSpcReduction="20000"/>
          </a:bodyPr>
          <a:lstStyle/>
          <a:p>
            <a:r>
              <a:rPr lang="fr-FR" dirty="0"/>
              <a:t>Scène Adamoise – Scène </a:t>
            </a:r>
            <a:r>
              <a:rPr lang="fr-FR" dirty="0" smtClean="0"/>
              <a:t>Adamoise</a:t>
            </a:r>
            <a:endParaRPr lang="fr-FR" dirty="0"/>
          </a:p>
        </p:txBody>
      </p:sp>
      <p:sp>
        <p:nvSpPr>
          <p:cNvPr id="17" name="Espace réservé du texte 16">
            <a:extLst>
              <a:ext uri="{FF2B5EF4-FFF2-40B4-BE49-F238E27FC236}">
                <a16:creationId xmlns:a16="http://schemas.microsoft.com/office/drawing/2014/main" xmlns="" id="{4F873233-18C0-469E-ACFF-DEBF06CFF8B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r-FR" dirty="0"/>
              <a:t>Course à pied / Vélo</a:t>
            </a:r>
          </a:p>
        </p:txBody>
      </p:sp>
      <p:sp>
        <p:nvSpPr>
          <p:cNvPr id="18" name="Espace réservé du texte 17">
            <a:extLst>
              <a:ext uri="{FF2B5EF4-FFF2-40B4-BE49-F238E27FC236}">
                <a16:creationId xmlns:a16="http://schemas.microsoft.com/office/drawing/2014/main" xmlns="" id="{0CBED2A6-2BA2-4FC1-8C85-0CB54D0A852C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r-FR" dirty="0"/>
              <a:t>4</a:t>
            </a:r>
          </a:p>
        </p:txBody>
      </p:sp>
      <p:sp>
        <p:nvSpPr>
          <p:cNvPr id="19" name="Espace réservé du texte 18">
            <a:extLst>
              <a:ext uri="{FF2B5EF4-FFF2-40B4-BE49-F238E27FC236}">
                <a16:creationId xmlns:a16="http://schemas.microsoft.com/office/drawing/2014/main" xmlns="" id="{A79A3B21-A0B7-40DB-ADB1-7B0CD960D859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fr-FR" dirty="0"/>
              <a:t>Scène Adamoise</a:t>
            </a:r>
          </a:p>
        </p:txBody>
      </p:sp>
      <p:sp>
        <p:nvSpPr>
          <p:cNvPr id="20" name="Espace réservé du texte 19">
            <a:extLst>
              <a:ext uri="{FF2B5EF4-FFF2-40B4-BE49-F238E27FC236}">
                <a16:creationId xmlns:a16="http://schemas.microsoft.com/office/drawing/2014/main" xmlns="" id="{33A58368-404E-4BAD-9BA6-CD3DF8AAFF60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fr-FR" dirty="0"/>
              <a:t>Scène Adamoise</a:t>
            </a:r>
          </a:p>
        </p:txBody>
      </p:sp>
      <p:sp>
        <p:nvSpPr>
          <p:cNvPr id="32" name="Étoile : 5 branches 13">
            <a:extLst>
              <a:ext uri="{FF2B5EF4-FFF2-40B4-BE49-F238E27FC236}">
                <a16:creationId xmlns:a16="http://schemas.microsoft.com/office/drawing/2014/main" xmlns="" id="{89EDF80C-8950-7C47-89D7-4165A01C38FB}"/>
              </a:ext>
            </a:extLst>
          </p:cNvPr>
          <p:cNvSpPr/>
          <p:nvPr/>
        </p:nvSpPr>
        <p:spPr>
          <a:xfrm>
            <a:off x="3101351" y="2850852"/>
            <a:ext cx="324500" cy="324500"/>
          </a:xfrm>
          <a:prstGeom prst="star5">
            <a:avLst>
              <a:gd name="adj" fmla="val 23346"/>
              <a:gd name="hf" fmla="val 105146"/>
              <a:gd name="vf" fmla="val 110557"/>
            </a:avLst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 dirty="0">
              <a:ln>
                <a:noFill/>
              </a:ln>
              <a:solidFill>
                <a:srgbClr val="343C78"/>
              </a:solidFill>
              <a:effectLst/>
              <a:uLnTx/>
              <a:uFillTx/>
              <a:latin typeface="Paris2024 Semibold"/>
              <a:ea typeface="+mn-ea"/>
              <a:cs typeface="+mn-cs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2D3B452E-6686-44D0-84E5-22C7127D958F}"/>
              </a:ext>
            </a:extLst>
          </p:cNvPr>
          <p:cNvSpPr/>
          <p:nvPr/>
        </p:nvSpPr>
        <p:spPr>
          <a:xfrm>
            <a:off x="2952750" y="5657851"/>
            <a:ext cx="473101" cy="4635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Paris2024 Semibold"/>
              <a:ea typeface="+mn-ea"/>
              <a:cs typeface="+mn-cs"/>
            </a:endParaRPr>
          </a:p>
        </p:txBody>
      </p:sp>
      <p:sp>
        <p:nvSpPr>
          <p:cNvPr id="7" name="Espace réservé pour une image  6">
            <a:extLst>
              <a:ext uri="{FF2B5EF4-FFF2-40B4-BE49-F238E27FC236}">
                <a16:creationId xmlns:a16="http://schemas.microsoft.com/office/drawing/2014/main" xmlns="" id="{DF7FF9B8-D1E1-4C2F-92A9-2B4E1243474D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6427244" y="483870"/>
            <a:ext cx="5312635" cy="5859780"/>
          </a:xfrm>
        </p:spPr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xmlns="" id="{D92DB24E-52F8-4A90-8D54-FDC5378B3843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444608" y="483869"/>
            <a:ext cx="5296172" cy="58597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805835215"/>
      </p:ext>
    </p:extLst>
  </p:cSld>
  <p:clrMapOvr>
    <a:masterClrMapping/>
  </p:clrMapOvr>
</p:sld>
</file>

<file path=ppt/theme/theme1.xml><?xml version="1.0" encoding="utf-8"?>
<a:theme xmlns:a="http://schemas.openxmlformats.org/drawingml/2006/main" name="1_Thème Office">
  <a:themeElements>
    <a:clrScheme name="TERRE DE JEUX">
      <a:dk1>
        <a:sysClr val="windowText" lastClr="000000"/>
      </a:dk1>
      <a:lt1>
        <a:sysClr val="window" lastClr="FFFFFF"/>
      </a:lt1>
      <a:dk2>
        <a:srgbClr val="005167"/>
      </a:dk2>
      <a:lt2>
        <a:srgbClr val="FF5F73"/>
      </a:lt2>
      <a:accent1>
        <a:srgbClr val="3F3F3F"/>
      </a:accent1>
      <a:accent2>
        <a:srgbClr val="ED7D31"/>
      </a:accent2>
      <a:accent3>
        <a:srgbClr val="A5A5A5"/>
      </a:accent3>
      <a:accent4>
        <a:srgbClr val="92D050"/>
      </a:accent4>
      <a:accent5>
        <a:srgbClr val="29D1C1"/>
      </a:accent5>
      <a:accent6>
        <a:srgbClr val="DB2562"/>
      </a:accent6>
      <a:hlink>
        <a:srgbClr val="7F7F7F"/>
      </a:hlink>
      <a:folHlink>
        <a:srgbClr val="000000"/>
      </a:folHlink>
    </a:clrScheme>
    <a:fontScheme name="Personnalisé 28">
      <a:majorFont>
        <a:latin typeface="Paris2024"/>
        <a:ea typeface=""/>
        <a:cs typeface=""/>
      </a:majorFont>
      <a:minorFont>
        <a:latin typeface="Paris2024 Semibol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17</Words>
  <Application>Microsoft Office PowerPoint</Application>
  <PresentationFormat>Personnalisé</PresentationFormat>
  <Paragraphs>6</Paragraphs>
  <Slides>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1_Thème Office</vt:lpstr>
      <vt:lpstr>Diapositive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Julien DOLFI</dc:creator>
  <cp:lastModifiedBy>e.margaritta</cp:lastModifiedBy>
  <cp:revision>2</cp:revision>
  <dcterms:created xsi:type="dcterms:W3CDTF">2021-02-10T15:28:20Z</dcterms:created>
  <dcterms:modified xsi:type="dcterms:W3CDTF">2021-02-15T13:36:18Z</dcterms:modified>
</cp:coreProperties>
</file>